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0" y="173756"/>
            <a:ext cx="8785539" cy="923330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ednesday" panose="02000603000000000000" pitchFamily="2" charset="0"/>
                <a:ea typeface="Wednesday" panose="02000603000000000000" pitchFamily="2" charset="0"/>
              </a:rPr>
              <a:t>C’est lundi, le 9 mars</a:t>
            </a:r>
            <a:endParaRPr lang="fr-FR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29" y="131811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aliBrush" panose="02000500000000000000" pitchFamily="2" charset="0"/>
              </a:rPr>
              <a:t>Objectifs – </a:t>
            </a:r>
            <a:r>
              <a:rPr lang="fr-FR" sz="3600" dirty="0" err="1" smtClean="0">
                <a:latin typeface="CaliBrush" panose="02000500000000000000" pitchFamily="2" charset="0"/>
              </a:rPr>
              <a:t>you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will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be</a:t>
            </a:r>
            <a:r>
              <a:rPr lang="fr-FR" sz="3600" dirty="0" smtClean="0">
                <a:latin typeface="CaliBrush" panose="02000500000000000000" pitchFamily="2" charset="0"/>
              </a:rPr>
              <a:t> able to:</a:t>
            </a:r>
            <a:endParaRPr lang="fr-FR" sz="3600" dirty="0">
              <a:latin typeface="CaliBrush" panose="02000500000000000000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2186" y="2435726"/>
            <a:ext cx="8995228" cy="104644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100" dirty="0" smtClean="0">
                <a:latin typeface="Toonish" pitchFamily="2" charset="0"/>
                <a:ea typeface="Toonish" pitchFamily="2" charset="0"/>
              </a:rPr>
              <a:t>   1. choose the correct form of an adjective when describing someone or something</a:t>
            </a:r>
            <a:endParaRPr lang="en-US" sz="31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186" y="3953451"/>
            <a:ext cx="8995228" cy="56938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100" dirty="0" smtClean="0">
                <a:latin typeface="Toonish" pitchFamily="2" charset="0"/>
                <a:ea typeface="Toonish" pitchFamily="2" charset="0"/>
              </a:rPr>
              <a:t>   2.  Know where to place the adjective</a:t>
            </a:r>
            <a:endParaRPr lang="en-US" sz="3100" dirty="0">
              <a:latin typeface="Toonish" pitchFamily="2" charset="0"/>
              <a:ea typeface="Toonish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2186" y="5257800"/>
            <a:ext cx="8995228" cy="56938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100" dirty="0" smtClean="0">
                <a:latin typeface="Toonish" pitchFamily="2" charset="0"/>
                <a:ea typeface="Toonish" pitchFamily="2" charset="0"/>
              </a:rPr>
              <a:t>   3.  identify family members</a:t>
            </a:r>
            <a:endParaRPr lang="en-US" sz="3100" dirty="0">
              <a:latin typeface="Toonish" pitchFamily="2" charset="0"/>
              <a:ea typeface="Toon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8991</TotalTime>
  <Words>44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CaliBrush</vt:lpstr>
      <vt:lpstr>Toonish</vt:lpstr>
      <vt:lpstr>Wednesday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145</cp:revision>
  <dcterms:created xsi:type="dcterms:W3CDTF">2011-09-14T23:22:57Z</dcterms:created>
  <dcterms:modified xsi:type="dcterms:W3CDTF">2015-03-09T14:00:28Z</dcterms:modified>
</cp:coreProperties>
</file>